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0.svg" ContentType="image/svg+xml"/>
  <Override PartName="/ppt/media/image2.svg" ContentType="image/svg+xml"/>
  <Override PartName="/ppt/media/image4.svg" ContentType="image/svg+xml"/>
  <Override PartName="/ppt/media/image6.svg" ContentType="image/svg+xml"/>
  <Override PartName="/ppt/media/image8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54"/>
  </p:normalViewPr>
  <p:slideViewPr>
    <p:cSldViewPr snapToGrid="0">
      <p:cViewPr varScale="1">
        <p:scale>
          <a:sx n="75" d="100"/>
          <a:sy n="75" d="100"/>
        </p:scale>
        <p:origin x="5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1.xml"/><Relationship Id="rId8" Type="http://schemas.openxmlformats.org/officeDocument/2006/relationships/image" Target="../media/image8.svg"/><Relationship Id="rId7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3" Type="http://schemas.openxmlformats.org/officeDocument/2006/relationships/notesSlide" Target="../notesSlides/notesSlide1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10.svg"/><Relationship Id="rId10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/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08523" y="588878"/>
            <a:ext cx="473094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_2015_____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2963407" y="130418"/>
            <a:ext cx="6441440" cy="338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 «Надежда» МАОУ «Шелокшанская ОШ»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  <a:endParaRPr lang="ru-RU" dirty="0"/>
          </a:p>
        </p:txBody>
      </p:sp>
      <p:pic>
        <p:nvPicPr>
          <p:cNvPr id="79" name="Рисунок 78" descr="Квадратная академическая шапочка со сплошной заливкой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custDataLst>
              <p:tags r:id="rId9"/>
            </p:custDataLst>
          </p:nvPr>
        </p:nvGraphicFramePr>
        <p:xfrm>
          <a:off x="321310" y="1069340"/>
          <a:ext cx="5287645" cy="1668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065"/>
                <a:gridCol w="4386580"/>
              </a:tblGrid>
              <a:tr h="337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7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ОФП, ГТО, легкая атлетика, многоборье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>
                          <a:effectLst/>
                          <a:sym typeface="+mn-ea"/>
                        </a:rPr>
                        <a:t> ОФП, ГТО, легкая атлетика, многоборье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7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>
                          <a:effectLst/>
                          <a:sym typeface="+mn-ea"/>
                        </a:rPr>
                        <a:t> ОФП, ГТО, легкая атлетика, многоборье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/>
                <a:gridCol w="704533"/>
                <a:gridCol w="676904"/>
                <a:gridCol w="67662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/>
                <a:gridCol w="609600"/>
                <a:gridCol w="647700"/>
                <a:gridCol w="525028"/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252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249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46%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51%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/>
                <a:gridCol w="609600"/>
                <a:gridCol w="640444"/>
                <a:gridCol w="556049"/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-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/>
                <a:gridCol w="699157"/>
                <a:gridCol w="699157"/>
                <a:gridCol w="699157"/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192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218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62 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62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2" name="Рисунок 21" descr="Футбольный мяч со сплошной заливкой"/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416*111"/>
  <p:tag name="TABLE_ENDDRAG_RECT" val="25*72*416*11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1750</Words>
  <Application>WPS Presentation</Application>
  <PresentationFormat>Широкоэкранный</PresentationFormat>
  <Paragraphs>172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Microsoft New Tai Lue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Елизавета Ворон�</cp:lastModifiedBy>
  <cp:revision>12</cp:revision>
  <dcterms:created xsi:type="dcterms:W3CDTF">2025-01-24T16:00:00Z</dcterms:created>
  <dcterms:modified xsi:type="dcterms:W3CDTF">2025-02-17T11:28:47Z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3A1C47BDBF464D36B2B4DB25A3DCB6C1_12</vt:lpwstr>
  </property>
  <property fmtid="{D5CDD505-2E9C-101B-9397-08002B2CF9AE}" pid="3" name="KSOProductBuildVer">
    <vt:lpwstr>1049-12.2.0.19805</vt:lpwstr>
  </property>
</Properties>
</file>